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5"/>
  </p:notesMasterIdLst>
  <p:sldIdLst>
    <p:sldId id="270" r:id="rId2"/>
    <p:sldId id="309" r:id="rId3"/>
    <p:sldId id="306" r:id="rId4"/>
    <p:sldId id="307" r:id="rId5"/>
    <p:sldId id="310" r:id="rId6"/>
    <p:sldId id="311" r:id="rId7"/>
    <p:sldId id="313" r:id="rId8"/>
    <p:sldId id="312" r:id="rId9"/>
    <p:sldId id="259" r:id="rId10"/>
    <p:sldId id="315" r:id="rId11"/>
    <p:sldId id="316" r:id="rId12"/>
    <p:sldId id="321" r:id="rId13"/>
    <p:sldId id="320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ED5DA2-FDB0-4B1D-B6BC-56D478D72D3B}" type="datetimeFigureOut">
              <a:rPr lang="ko-KR" altLang="en-US" smtClean="0"/>
              <a:t>2019-12-06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F517F4-0FD0-4500-8F00-B4A2A6FAD2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69540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F1C5CE-222C-4659-9A99-B99FC42AF6EC}" type="slidenum">
              <a:rPr lang="en-US" altLang="ko-KR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36609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AE803-0373-44F9-A741-383CF342FE11}" type="datetimeFigureOut">
              <a:rPr lang="ko-KR" altLang="en-US" smtClean="0"/>
              <a:t>2019-12-06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8FE41-63B4-42FC-AD3E-51982345C1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85928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AE803-0373-44F9-A741-383CF342FE11}" type="datetimeFigureOut">
              <a:rPr lang="ko-KR" altLang="en-US" smtClean="0"/>
              <a:t>2019-12-06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8FE41-63B4-42FC-AD3E-51982345C1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29443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AE803-0373-44F9-A741-383CF342FE11}" type="datetimeFigureOut">
              <a:rPr lang="ko-KR" altLang="en-US" smtClean="0"/>
              <a:t>2019-12-06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8FE41-63B4-42FC-AD3E-51982345C1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66559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effectLst/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9" name="내용 개체 틀 8"/>
          <p:cNvSpPr>
            <a:spLocks noGrp="1"/>
          </p:cNvSpPr>
          <p:nvPr>
            <p:ph sz="quarter" idx="13" hasCustomPrompt="1"/>
          </p:nvPr>
        </p:nvSpPr>
        <p:spPr>
          <a:xfrm>
            <a:off x="487680" y="1600200"/>
            <a:ext cx="5388864" cy="4526280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 hasCustomPrompt="1"/>
          </p:nvPr>
        </p:nvSpPr>
        <p:spPr>
          <a:xfrm>
            <a:off x="6197600" y="1600201"/>
            <a:ext cx="5384800" cy="4525963"/>
          </a:xfrm>
        </p:spPr>
        <p:txBody>
          <a:bodyPr rtlCol="0"/>
          <a:lstStyle>
            <a:lvl1pPr>
              <a:defRPr sz="2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/>
              <a:t>바닥글 추가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9CA8A49-4B8E-45A7-8421-872A6E977D49}" type="datetime1">
              <a:rPr lang="ko-KR" altLang="en-US" noProof="0" smtClean="0"/>
              <a:t>2019-12-06</a:t>
            </a:fld>
            <a:endParaRPr lang="ko-KR" altLang="en-US" noProof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01CF334-2D5C-4859-84A6-CA7E6E43FAEB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557577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AE803-0373-44F9-A741-383CF342FE11}" type="datetimeFigureOut">
              <a:rPr lang="ko-KR" altLang="en-US" smtClean="0"/>
              <a:t>2019-12-06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8FE41-63B4-42FC-AD3E-51982345C1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66752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AE803-0373-44F9-A741-383CF342FE11}" type="datetimeFigureOut">
              <a:rPr lang="ko-KR" altLang="en-US" smtClean="0"/>
              <a:t>2019-12-06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8FE41-63B4-42FC-AD3E-51982345C1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0520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AE803-0373-44F9-A741-383CF342FE11}" type="datetimeFigureOut">
              <a:rPr lang="ko-KR" altLang="en-US" smtClean="0"/>
              <a:t>2019-12-06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8FE41-63B4-42FC-AD3E-51982345C1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71510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AE803-0373-44F9-A741-383CF342FE11}" type="datetimeFigureOut">
              <a:rPr lang="ko-KR" altLang="en-US" smtClean="0"/>
              <a:t>2019-12-06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8FE41-63B4-42FC-AD3E-51982345C1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73271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AE803-0373-44F9-A741-383CF342FE11}" type="datetimeFigureOut">
              <a:rPr lang="ko-KR" altLang="en-US" smtClean="0"/>
              <a:t>2019-12-06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8FE41-63B4-42FC-AD3E-51982345C1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13931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AE803-0373-44F9-A741-383CF342FE11}" type="datetimeFigureOut">
              <a:rPr lang="ko-KR" altLang="en-US" smtClean="0"/>
              <a:t>2019-12-06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8FE41-63B4-42FC-AD3E-51982345C1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73319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AE803-0373-44F9-A741-383CF342FE11}" type="datetimeFigureOut">
              <a:rPr lang="ko-KR" altLang="en-US" smtClean="0"/>
              <a:t>2019-12-06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8FE41-63B4-42FC-AD3E-51982345C1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72017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AE803-0373-44F9-A741-383CF342FE11}" type="datetimeFigureOut">
              <a:rPr lang="ko-KR" altLang="en-US" smtClean="0"/>
              <a:t>2019-12-06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8FE41-63B4-42FC-AD3E-51982345C1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199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EAE803-0373-44F9-A741-383CF342FE11}" type="datetimeFigureOut">
              <a:rPr lang="ko-KR" altLang="en-US" smtClean="0"/>
              <a:t>2019-12-06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78FE41-63B4-42FC-AD3E-51982345C1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107717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599" y="961053"/>
            <a:ext cx="10972800" cy="2006082"/>
          </a:xfrm>
        </p:spPr>
        <p:txBody>
          <a:bodyPr rtlCol="0"/>
          <a:lstStyle/>
          <a:p>
            <a:pPr algn="ctr" rtl="0"/>
            <a:r>
              <a:rPr lang="en-US" altLang="ko-KR" sz="8800" dirty="0"/>
              <a:t>King’s Piece</a:t>
            </a:r>
            <a:endParaRPr lang="ko-KR" altLang="en-US" sz="8800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35A33B7-9A20-4F95-8D86-B2CC0088651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372638" y="3153747"/>
            <a:ext cx="9446724" cy="541175"/>
          </a:xfrm>
        </p:spPr>
        <p:txBody>
          <a:bodyPr/>
          <a:lstStyle/>
          <a:p>
            <a:pPr marL="0" indent="0" algn="ctr">
              <a:buNone/>
            </a:pPr>
            <a:r>
              <a:rPr lang="ko-KR" altLang="en-US" dirty="0"/>
              <a:t>체스와 카드게임을 접목시킨 </a:t>
            </a:r>
            <a:r>
              <a:rPr lang="en-US" altLang="ko-KR" dirty="0"/>
              <a:t>PC</a:t>
            </a:r>
            <a:r>
              <a:rPr lang="ko-KR" altLang="en-US" dirty="0"/>
              <a:t> 플랫폼 전략 게임</a:t>
            </a:r>
            <a:endParaRPr lang="en-US" altLang="ko-KR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2"/>
          </p:nvPr>
        </p:nvSpPr>
        <p:spPr>
          <a:xfrm>
            <a:off x="9918440" y="4245429"/>
            <a:ext cx="1663959" cy="1880735"/>
          </a:xfrm>
        </p:spPr>
        <p:txBody>
          <a:bodyPr rtlCol="0">
            <a:normAutofit/>
          </a:bodyPr>
          <a:lstStyle/>
          <a:p>
            <a:pPr algn="r" rtl="0"/>
            <a:r>
              <a:rPr lang="ko-KR" altLang="en-US" dirty="0"/>
              <a:t>박성원</a:t>
            </a:r>
            <a:endParaRPr lang="en-US" altLang="ko-KR" dirty="0"/>
          </a:p>
          <a:p>
            <a:pPr algn="r" rtl="0"/>
            <a:r>
              <a:rPr lang="ko-KR" altLang="en-US" dirty="0" err="1"/>
              <a:t>장석민</a:t>
            </a:r>
            <a:endParaRPr lang="en-US" altLang="ko-KR" dirty="0"/>
          </a:p>
          <a:p>
            <a:pPr algn="r" rtl="0"/>
            <a:r>
              <a:rPr lang="ko-KR" altLang="en-US" dirty="0"/>
              <a:t>이영민</a:t>
            </a:r>
            <a:endParaRPr lang="en-US" altLang="ko-KR" dirty="0"/>
          </a:p>
          <a:p>
            <a:pPr algn="r" rtl="0"/>
            <a:r>
              <a:rPr lang="ko-KR" altLang="en-US" dirty="0"/>
              <a:t>이동준</a:t>
            </a:r>
          </a:p>
        </p:txBody>
      </p:sp>
    </p:spTree>
    <p:extLst>
      <p:ext uri="{BB962C8B-B14F-4D97-AF65-F5344CB8AC3E}">
        <p14:creationId xmlns:p14="http://schemas.microsoft.com/office/powerpoint/2010/main" val="1096358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CDE987-049A-407C-8A70-072CA2F89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83378"/>
            <a:ext cx="10515600" cy="1325563"/>
          </a:xfrm>
        </p:spPr>
        <p:txBody>
          <a:bodyPr/>
          <a:lstStyle/>
          <a:p>
            <a:pPr algn="ctr"/>
            <a:r>
              <a:rPr lang="ko-KR" altLang="en-US" dirty="0">
                <a:latin typeface="+mj-ea"/>
              </a:rPr>
              <a:t>향후 과제</a:t>
            </a:r>
          </a:p>
        </p:txBody>
      </p:sp>
    </p:spTree>
    <p:extLst>
      <p:ext uri="{BB962C8B-B14F-4D97-AF65-F5344CB8AC3E}">
        <p14:creationId xmlns:p14="http://schemas.microsoft.com/office/powerpoint/2010/main" val="13046173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22F442-867E-47A2-9E72-F1C5889B8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ko-KR" altLang="en-US" dirty="0" err="1"/>
              <a:t>미구현</a:t>
            </a:r>
            <a:r>
              <a:rPr lang="ko-KR" altLang="en-US" dirty="0"/>
              <a:t> 컨텐츠 구현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D72FBDB5-9A8F-4691-9555-20DB3367916A}"/>
              </a:ext>
            </a:extLst>
          </p:cNvPr>
          <p:cNvSpPr txBox="1">
            <a:spLocks/>
          </p:cNvSpPr>
          <p:nvPr/>
        </p:nvSpPr>
        <p:spPr>
          <a:xfrm>
            <a:off x="838200" y="342900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세부 기획 구현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12450C0E-8CDC-4656-B817-667164B0D9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10666445" cy="1738312"/>
          </a:xfrm>
        </p:spPr>
        <p:txBody>
          <a:bodyPr/>
          <a:lstStyle/>
          <a:p>
            <a:r>
              <a:rPr lang="ko-KR" altLang="en-US" dirty="0"/>
              <a:t>캐릭터 스킬</a:t>
            </a:r>
            <a:endParaRPr lang="en-US" altLang="ko-KR" dirty="0"/>
          </a:p>
          <a:p>
            <a:r>
              <a:rPr lang="ko-KR" altLang="en-US" dirty="0" err="1"/>
              <a:t>덱</a:t>
            </a:r>
            <a:r>
              <a:rPr lang="ko-KR" altLang="en-US" dirty="0"/>
              <a:t> 및 코스트 설정</a:t>
            </a: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FDF82B70-0422-4996-AB13-4322D36A481D}"/>
              </a:ext>
            </a:extLst>
          </p:cNvPr>
          <p:cNvSpPr txBox="1">
            <a:spLocks/>
          </p:cNvSpPr>
          <p:nvPr/>
        </p:nvSpPr>
        <p:spPr>
          <a:xfrm>
            <a:off x="762777" y="4754563"/>
            <a:ext cx="10666445" cy="1738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기획서 상 영웅</a:t>
            </a:r>
            <a:r>
              <a:rPr lang="en-US" altLang="ko-KR" dirty="0"/>
              <a:t>, </a:t>
            </a:r>
            <a:r>
              <a:rPr lang="ko-KR" altLang="en-US" dirty="0"/>
              <a:t>스킬 카드 구현</a:t>
            </a:r>
          </a:p>
        </p:txBody>
      </p:sp>
    </p:spTree>
    <p:extLst>
      <p:ext uri="{BB962C8B-B14F-4D97-AF65-F5344CB8AC3E}">
        <p14:creationId xmlns:p14="http://schemas.microsoft.com/office/powerpoint/2010/main" val="4576315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22F442-867E-47A2-9E72-F1C5889B8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dirty="0"/>
              <a:t>UI / UX </a:t>
            </a:r>
            <a:r>
              <a:rPr lang="ko-KR" altLang="en-US" dirty="0"/>
              <a:t>및 디자인 개선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D72FBDB5-9A8F-4691-9555-20DB3367916A}"/>
              </a:ext>
            </a:extLst>
          </p:cNvPr>
          <p:cNvSpPr txBox="1">
            <a:spLocks/>
          </p:cNvSpPr>
          <p:nvPr/>
        </p:nvSpPr>
        <p:spPr>
          <a:xfrm>
            <a:off x="838200" y="342900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/>
              <a:t>테스팅 및 디버그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12450C0E-8CDC-4656-B817-667164B0D9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10666445" cy="1738312"/>
          </a:xfrm>
        </p:spPr>
        <p:txBody>
          <a:bodyPr/>
          <a:lstStyle/>
          <a:p>
            <a:r>
              <a:rPr lang="ko-KR" altLang="en-US" dirty="0"/>
              <a:t>캐릭터 초상화 디자인</a:t>
            </a:r>
            <a:endParaRPr lang="en-US" altLang="ko-KR" dirty="0"/>
          </a:p>
          <a:p>
            <a:r>
              <a:rPr lang="en-US" altLang="ko-KR" dirty="0"/>
              <a:t>UI / UX </a:t>
            </a:r>
            <a:r>
              <a:rPr lang="ko-KR" altLang="en-US" dirty="0"/>
              <a:t>사용성 개선</a:t>
            </a:r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FDF82B70-0422-4996-AB13-4322D36A481D}"/>
              </a:ext>
            </a:extLst>
          </p:cNvPr>
          <p:cNvSpPr txBox="1">
            <a:spLocks/>
          </p:cNvSpPr>
          <p:nvPr/>
        </p:nvSpPr>
        <p:spPr>
          <a:xfrm>
            <a:off x="762777" y="4754563"/>
            <a:ext cx="10666445" cy="1738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서버 예외처리 및 안정화</a:t>
            </a:r>
            <a:endParaRPr lang="en-US" altLang="ko-KR" dirty="0"/>
          </a:p>
          <a:p>
            <a:r>
              <a:rPr lang="ko-KR" altLang="en-US" dirty="0"/>
              <a:t>클라이언트 디버그</a:t>
            </a:r>
          </a:p>
        </p:txBody>
      </p:sp>
    </p:spTree>
    <p:extLst>
      <p:ext uri="{BB962C8B-B14F-4D97-AF65-F5344CB8AC3E}">
        <p14:creationId xmlns:p14="http://schemas.microsoft.com/office/powerpoint/2010/main" val="32471829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CDE987-049A-407C-8A70-072CA2F89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83378"/>
            <a:ext cx="10515600" cy="1325563"/>
          </a:xfrm>
        </p:spPr>
        <p:txBody>
          <a:bodyPr/>
          <a:lstStyle/>
          <a:p>
            <a:pPr algn="ctr"/>
            <a:r>
              <a:rPr lang="ko-KR" altLang="en-US" dirty="0">
                <a:latin typeface="+mj-ea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30610801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679463-B674-4013-A6EA-74F6ED779B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+mj-ea"/>
              </a:rPr>
              <a:t>팀 구성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354D7C-FD6A-49ED-A3E4-F621A8C8A46C}"/>
              </a:ext>
            </a:extLst>
          </p:cNvPr>
          <p:cNvSpPr txBox="1"/>
          <p:nvPr/>
        </p:nvSpPr>
        <p:spPr>
          <a:xfrm>
            <a:off x="569167" y="5290457"/>
            <a:ext cx="2778207" cy="1008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latin typeface="+mj-ea"/>
                <a:ea typeface="+mj-ea"/>
              </a:rPr>
              <a:t>박성원    </a:t>
            </a:r>
            <a:r>
              <a:rPr lang="ko-KR" altLang="en-US" dirty="0">
                <a:latin typeface="+mj-ea"/>
                <a:ea typeface="+mj-ea"/>
              </a:rPr>
              <a:t>팀장</a:t>
            </a:r>
            <a:endParaRPr lang="en-US" altLang="ko-KR" dirty="0">
              <a:latin typeface="+mj-ea"/>
              <a:ea typeface="+mj-ea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+mj-ea"/>
                <a:ea typeface="+mj-ea"/>
              </a:rPr>
              <a:t>클라이언트 및 서버 개발</a:t>
            </a:r>
            <a:endParaRPr lang="en-US" altLang="ko-KR" dirty="0">
              <a:latin typeface="+mj-ea"/>
              <a:ea typeface="+mj-ea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C9AF801-BF78-452F-9D1B-B8B763BC66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563500" y="840987"/>
            <a:ext cx="5065000" cy="37987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8853046-AE6C-45F1-A9A7-A6025C2299EB}"/>
              </a:ext>
            </a:extLst>
          </p:cNvPr>
          <p:cNvSpPr txBox="1"/>
          <p:nvPr/>
        </p:nvSpPr>
        <p:spPr>
          <a:xfrm>
            <a:off x="3347374" y="5293567"/>
            <a:ext cx="2778207" cy="1008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 err="1">
                <a:latin typeface="+mj-ea"/>
                <a:ea typeface="+mj-ea"/>
              </a:rPr>
              <a:t>장석민</a:t>
            </a:r>
            <a:r>
              <a:rPr lang="ko-KR" altLang="en-US" sz="2400" b="1" dirty="0">
                <a:latin typeface="+mj-ea"/>
                <a:ea typeface="+mj-ea"/>
              </a:rPr>
              <a:t>    </a:t>
            </a:r>
            <a:r>
              <a:rPr lang="ko-KR" altLang="en-US" dirty="0" err="1">
                <a:latin typeface="+mj-ea"/>
                <a:ea typeface="+mj-ea"/>
              </a:rPr>
              <a:t>부팀장</a:t>
            </a:r>
            <a:endParaRPr lang="en-US" altLang="ko-KR" dirty="0">
              <a:latin typeface="+mj-ea"/>
              <a:ea typeface="+mj-ea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+mj-ea"/>
                <a:ea typeface="+mj-ea"/>
              </a:rPr>
              <a:t>클라이언트 개발</a:t>
            </a:r>
            <a:endParaRPr lang="en-US" altLang="ko-KR" dirty="0">
              <a:latin typeface="+mj-ea"/>
              <a:ea typeface="+mj-e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7F0CCCB-7E42-48B1-B2DA-350F2FB672C0}"/>
              </a:ext>
            </a:extLst>
          </p:cNvPr>
          <p:cNvSpPr txBox="1"/>
          <p:nvPr/>
        </p:nvSpPr>
        <p:spPr>
          <a:xfrm>
            <a:off x="6125581" y="5290457"/>
            <a:ext cx="2778207" cy="1008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latin typeface="+mj-ea"/>
                <a:ea typeface="+mj-ea"/>
              </a:rPr>
              <a:t>이동준    </a:t>
            </a:r>
            <a:r>
              <a:rPr lang="ko-KR" altLang="en-US" dirty="0">
                <a:latin typeface="+mj-ea"/>
                <a:ea typeface="+mj-ea"/>
              </a:rPr>
              <a:t>팀원</a:t>
            </a:r>
            <a:endParaRPr lang="en-US" altLang="ko-KR" dirty="0">
              <a:latin typeface="+mj-ea"/>
              <a:ea typeface="+mj-ea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+mj-ea"/>
                <a:ea typeface="+mj-ea"/>
              </a:rPr>
              <a:t>세부 기획 작성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02A4178-2A41-4980-A26F-AED8858ACD94}"/>
              </a:ext>
            </a:extLst>
          </p:cNvPr>
          <p:cNvSpPr txBox="1"/>
          <p:nvPr/>
        </p:nvSpPr>
        <p:spPr>
          <a:xfrm>
            <a:off x="8903788" y="5290457"/>
            <a:ext cx="2778207" cy="1008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latin typeface="+mj-ea"/>
                <a:ea typeface="+mj-ea"/>
              </a:rPr>
              <a:t>이영민    </a:t>
            </a:r>
            <a:r>
              <a:rPr lang="ko-KR" altLang="en-US" dirty="0">
                <a:latin typeface="+mj-ea"/>
                <a:ea typeface="+mj-ea"/>
              </a:rPr>
              <a:t>팀원</a:t>
            </a:r>
            <a:endParaRPr lang="en-US" altLang="ko-KR" dirty="0">
              <a:latin typeface="+mj-ea"/>
              <a:ea typeface="+mj-ea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+mj-ea"/>
                <a:ea typeface="+mj-ea"/>
              </a:rPr>
              <a:t>클라이언트 개발 보조</a:t>
            </a:r>
          </a:p>
        </p:txBody>
      </p:sp>
    </p:spTree>
    <p:extLst>
      <p:ext uri="{BB962C8B-B14F-4D97-AF65-F5344CB8AC3E}">
        <p14:creationId xmlns:p14="http://schemas.microsoft.com/office/powerpoint/2010/main" val="8919206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679463-B674-4013-A6EA-74F6ED779B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+mj-ea"/>
              </a:rPr>
              <a:t>개요</a:t>
            </a:r>
          </a:p>
        </p:txBody>
      </p:sp>
      <p:sp>
        <p:nvSpPr>
          <p:cNvPr id="4" name="Google Shape;203;p33">
            <a:extLst>
              <a:ext uri="{FF2B5EF4-FFF2-40B4-BE49-F238E27FC236}">
                <a16:creationId xmlns:a16="http://schemas.microsoft.com/office/drawing/2014/main" id="{89FC38C0-AA3B-43B3-9313-BBCFB58E06BC}"/>
              </a:ext>
            </a:extLst>
          </p:cNvPr>
          <p:cNvSpPr txBox="1"/>
          <p:nvPr/>
        </p:nvSpPr>
        <p:spPr>
          <a:xfrm>
            <a:off x="3443111" y="5058309"/>
            <a:ext cx="5305778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>
              <a:lnSpc>
                <a:spcPct val="115000"/>
              </a:lnSpc>
              <a:buClr>
                <a:srgbClr val="000000"/>
              </a:buClr>
              <a:buSzPts val="1100"/>
            </a:pPr>
            <a:r>
              <a:rPr lang="ko-KR" altLang="en-US" sz="2667" b="1" dirty="0">
                <a:latin typeface="+mj-ea"/>
                <a:ea typeface="+mj-ea"/>
                <a:cs typeface="Malgun Gothic"/>
                <a:sym typeface="Malgun Gothic"/>
              </a:rPr>
              <a:t>체스 </a:t>
            </a:r>
            <a:r>
              <a:rPr lang="en-US" altLang="ko-KR" sz="2667" b="1" dirty="0">
                <a:latin typeface="+mj-ea"/>
                <a:ea typeface="+mj-ea"/>
                <a:cs typeface="Malgun Gothic"/>
                <a:sym typeface="Malgun Gothic"/>
              </a:rPr>
              <a:t>+ </a:t>
            </a:r>
            <a:r>
              <a:rPr lang="ko-KR" altLang="en-US" sz="2667" b="1" dirty="0">
                <a:latin typeface="+mj-ea"/>
                <a:ea typeface="+mj-ea"/>
                <a:cs typeface="Malgun Gothic"/>
                <a:sym typeface="Malgun Gothic"/>
              </a:rPr>
              <a:t>카드 게임의 재미요소</a:t>
            </a:r>
            <a:endParaRPr lang="en-US" altLang="ko-KR" sz="2667" b="1" dirty="0">
              <a:latin typeface="+mj-ea"/>
              <a:ea typeface="+mj-ea"/>
              <a:cs typeface="Malgun Gothic"/>
              <a:sym typeface="Malgun Gothic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D962D38-68A1-4860-B034-CE3B68AF0A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798" y="2044380"/>
            <a:ext cx="4928306" cy="276923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9BA01AE1-55C1-4C82-BD47-5381D56662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9898" y="2032375"/>
            <a:ext cx="4941880" cy="2781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085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CDE987-049A-407C-8A70-072CA2F89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83378"/>
            <a:ext cx="10515600" cy="1325563"/>
          </a:xfrm>
        </p:spPr>
        <p:txBody>
          <a:bodyPr/>
          <a:lstStyle/>
          <a:p>
            <a:pPr algn="ctr"/>
            <a:r>
              <a:rPr lang="ko-KR" altLang="en-US" dirty="0">
                <a:latin typeface="+mj-ea"/>
              </a:rPr>
              <a:t>개발 현황</a:t>
            </a:r>
          </a:p>
        </p:txBody>
      </p:sp>
    </p:spTree>
    <p:extLst>
      <p:ext uri="{BB962C8B-B14F-4D97-AF65-F5344CB8AC3E}">
        <p14:creationId xmlns:p14="http://schemas.microsoft.com/office/powerpoint/2010/main" val="9760687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D59314-02DF-4BE5-91D3-082A04C64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클라이언트 개발 </a:t>
            </a:r>
            <a:r>
              <a:rPr lang="en-US" altLang="ko-KR" dirty="0"/>
              <a:t>(80%)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675A40A-4CC8-4DB7-A8DE-B3B42F0660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57"/>
          <a:stretch/>
        </p:blipFill>
        <p:spPr>
          <a:xfrm>
            <a:off x="2419630" y="1690688"/>
            <a:ext cx="7352739" cy="4129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3952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C43828-2E0D-4BF0-8276-B973D9A3C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피스의 이동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8CD9F5B-D0C7-4679-9F11-B720511497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584"/>
          <a:stretch/>
        </p:blipFill>
        <p:spPr>
          <a:xfrm>
            <a:off x="2397136" y="1690688"/>
            <a:ext cx="7397728" cy="4149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1674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F3BADF-838A-4308-AFB2-921CA64E3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피스의 공격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0E1BB96-E11B-474C-A6F7-BC7854EB6F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57"/>
          <a:stretch/>
        </p:blipFill>
        <p:spPr>
          <a:xfrm>
            <a:off x="2107055" y="1760855"/>
            <a:ext cx="7977890" cy="4480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7391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B279BE-59FD-4AA8-808F-36FFFF0E8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마법 카드의 사용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3E67485-D5B0-47D5-8C9A-C0831DAC93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DA95822-C559-4CF2-8B75-E5D5973A88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57"/>
          <a:stretch/>
        </p:blipFill>
        <p:spPr>
          <a:xfrm>
            <a:off x="2018414" y="1711068"/>
            <a:ext cx="8155171" cy="4580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9644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8D3AFF-D0D5-4F4D-9084-8291C61FE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+mj-ea"/>
              </a:rPr>
              <a:t>네트워크 </a:t>
            </a:r>
            <a:r>
              <a:rPr lang="en-US" altLang="ko-KR" dirty="0">
                <a:latin typeface="+mj-ea"/>
              </a:rPr>
              <a:t>(80%)</a:t>
            </a:r>
            <a:endParaRPr lang="ko-KR" altLang="en-US" dirty="0">
              <a:latin typeface="+mj-ea"/>
            </a:endParaRP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4E910EF8-CA4A-4ABC-9D88-37D699AFFF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9"/>
            <a:ext cx="4284497" cy="3403826"/>
          </a:xfr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94972B74-3827-491B-97E1-05302D1604F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4718" b="3888"/>
          <a:stretch/>
        </p:blipFill>
        <p:spPr>
          <a:xfrm>
            <a:off x="6096000" y="1727086"/>
            <a:ext cx="5097916" cy="3403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0788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54</TotalTime>
  <Words>105</Words>
  <Application>Microsoft Office PowerPoint</Application>
  <PresentationFormat>와이드스크린</PresentationFormat>
  <Paragraphs>37</Paragraphs>
  <Slides>13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8" baseType="lpstr">
      <vt:lpstr>맑은 고딕</vt:lpstr>
      <vt:lpstr>Arial</vt:lpstr>
      <vt:lpstr>Calibri</vt:lpstr>
      <vt:lpstr>Calibri Light</vt:lpstr>
      <vt:lpstr>Office Theme</vt:lpstr>
      <vt:lpstr>King’s Piece</vt:lpstr>
      <vt:lpstr>팀 구성</vt:lpstr>
      <vt:lpstr>개요</vt:lpstr>
      <vt:lpstr>개발 현황</vt:lpstr>
      <vt:lpstr>클라이언트 개발 (80%)</vt:lpstr>
      <vt:lpstr>피스의 이동</vt:lpstr>
      <vt:lpstr>피스의 공격</vt:lpstr>
      <vt:lpstr>마법 카드의 사용</vt:lpstr>
      <vt:lpstr>네트워크 (80%)</vt:lpstr>
      <vt:lpstr>향후 과제</vt:lpstr>
      <vt:lpstr>미구현 컨텐츠 구현</vt:lpstr>
      <vt:lpstr>UI / UX 및 디자인 개선</vt:lpstr>
      <vt:lpstr>감사합니다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King’s Piece</dc:title>
  <dc:creator>PSW</dc:creator>
  <cp:lastModifiedBy>PSW</cp:lastModifiedBy>
  <cp:revision>29</cp:revision>
  <dcterms:created xsi:type="dcterms:W3CDTF">2019-12-06T04:06:21Z</dcterms:created>
  <dcterms:modified xsi:type="dcterms:W3CDTF">2019-12-06T05:00:47Z</dcterms:modified>
</cp:coreProperties>
</file>